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721" autoAdjust="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5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8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1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3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8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6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1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A13B7-BFC4-480B-99C6-0E097A6B30AE}" type="datetimeFigureOut">
              <a:rPr lang="en-US" smtClean="0"/>
              <a:t>Fri 20.09.19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33A1-4D4E-4501-AEA0-57C31C9D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980" y="2068294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The Alphabet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02980" y="254342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>(</a:t>
            </a:r>
            <a:r>
              <a:rPr lang="ru-RU" sz="2500" dirty="0" smtClean="0"/>
              <a:t>Алфавит</a:t>
            </a:r>
            <a:r>
              <a:rPr lang="en-US" sz="2500" dirty="0" smtClean="0"/>
              <a:t>)</a:t>
            </a: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7277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/>
              <a:t>Алфавит - это форма письменности, основанная на стандартном наборе </a:t>
            </a:r>
            <a:r>
              <a:rPr lang="ru-RU" sz="2800" dirty="0" smtClean="0"/>
              <a:t>знаков, имеющая </a:t>
            </a:r>
            <a:r>
              <a:rPr lang="ru-RU" sz="2800" dirty="0"/>
              <a:t>определенную последовательность. Слово алфавит на английском языке происходит от </a:t>
            </a:r>
            <a:r>
              <a:rPr lang="ru-RU" sz="2800" dirty="0" smtClean="0"/>
              <a:t>греческих букв </a:t>
            </a:r>
            <a:r>
              <a:rPr lang="ru-RU" sz="2800" dirty="0"/>
              <a:t>α (альфа) и β (бета). </a:t>
            </a:r>
            <a:r>
              <a:rPr lang="ru-RU" sz="2800" dirty="0" smtClean="0"/>
              <a:t>На данный момент в мире используются около 65 алфавитов. В </a:t>
            </a:r>
            <a:r>
              <a:rPr lang="ru-RU" sz="2800" dirty="0"/>
              <a:t>отличие от </a:t>
            </a:r>
            <a:r>
              <a:rPr lang="ru-RU" sz="2800" dirty="0" smtClean="0"/>
              <a:t>русского </a:t>
            </a:r>
            <a:r>
              <a:rPr lang="ru-RU" sz="2800" dirty="0"/>
              <a:t>алфавита, который состоит из </a:t>
            </a:r>
            <a:r>
              <a:rPr lang="ru-RU" sz="2800" dirty="0" smtClean="0"/>
              <a:t>33 </a:t>
            </a:r>
            <a:r>
              <a:rPr lang="ru-RU" sz="2800" dirty="0"/>
              <a:t>букв, английский алфавит состоит всего из 26 букв. Н</a:t>
            </a:r>
            <a:r>
              <a:rPr lang="ru-RU" sz="2800" dirty="0" smtClean="0"/>
              <a:t>аибольшее </a:t>
            </a:r>
            <a:r>
              <a:rPr lang="ru-RU" sz="2800" dirty="0"/>
              <a:t>количество букв </a:t>
            </a:r>
            <a:r>
              <a:rPr lang="ru-RU" sz="2800" dirty="0" smtClean="0"/>
              <a:t> </a:t>
            </a:r>
            <a:r>
              <a:rPr lang="ru-RU" sz="2800" dirty="0"/>
              <a:t>содержится в кхмерском </a:t>
            </a:r>
            <a:r>
              <a:rPr lang="ru-RU" sz="2800" dirty="0" smtClean="0"/>
              <a:t>алфавите </a:t>
            </a:r>
            <a:r>
              <a:rPr lang="ru-RU" sz="2800" dirty="0"/>
              <a:t>- 72 буквы. </a:t>
            </a:r>
            <a:r>
              <a:rPr lang="ru-RU" sz="2800" dirty="0" smtClean="0"/>
              <a:t>Прописные и печатные буквы </a:t>
            </a:r>
            <a:r>
              <a:rPr lang="ru-RU" sz="2800" dirty="0"/>
              <a:t>английского алфавита будут представлены ниже. Кстати, </a:t>
            </a:r>
            <a:r>
              <a:rPr lang="ru-RU" sz="2800" dirty="0" smtClean="0"/>
              <a:t>данный урок включает в себя  аудио запись.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412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680" y="2994124"/>
            <a:ext cx="9144000" cy="23876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712" y="479504"/>
            <a:ext cx="8680429" cy="2897220"/>
          </a:xfrm>
          <a:prstGeom prst="rect">
            <a:avLst/>
          </a:prstGeom>
        </p:spPr>
      </p:pic>
      <p:pic>
        <p:nvPicPr>
          <p:cNvPr id="11" name="all alphabe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76325" y="4555738"/>
            <a:ext cx="609600" cy="609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63490" y="4796006"/>
            <a:ext cx="257359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dirty="0" smtClean="0"/>
              <a:t>Печатные буквы.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0435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471 -0.5213 C -0.19739 -0.5213 -0.18333 -0.49699 -0.18333 -0.46667 C -0.18333 -0.43658 -0.19739 -0.41204 -0.21471 -0.41204 C -0.23203 -0.41204 -0.24596 -0.43658 -0.24596 -0.46667 C -0.24596 -0.49699 -0.23203 -0.5213 -0.21471 -0.5213 Z " pathEditMode="relative" rAng="0" ptsTypes="AAAAA">
                                      <p:cBhvr>
                                        <p:cTn id="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502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482" y="-597816"/>
            <a:ext cx="9969248" cy="3455433"/>
          </a:xfrm>
        </p:spPr>
        <p:txBody>
          <a:bodyPr>
            <a:normAutofit/>
          </a:bodyPr>
          <a:lstStyle/>
          <a:p>
            <a:pPr algn="l"/>
            <a:r>
              <a:rPr lang="hy-AM" sz="2500" dirty="0" smtClean="0"/>
              <a:t>                     </a:t>
            </a:r>
            <a:r>
              <a:rPr lang="ru-RU" sz="2500" dirty="0" smtClean="0"/>
              <a:t>Прописные буквы </a:t>
            </a:r>
            <a:r>
              <a:rPr lang="hy-AM" sz="2500" dirty="0" smtClean="0"/>
              <a:t> </a:t>
            </a:r>
            <a:endParaRPr lang="en-US" sz="2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7" y="3131937"/>
            <a:ext cx="10819902" cy="2478405"/>
          </a:xfrm>
          <a:prstGeom prst="rect">
            <a:avLst/>
          </a:prstGeom>
        </p:spPr>
      </p:pic>
      <p:pic>
        <p:nvPicPr>
          <p:cNvPr id="5" name="all alphabe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65445" y="12410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2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6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50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672" y="1399167"/>
            <a:ext cx="9969248" cy="3455433"/>
          </a:xfrm>
        </p:spPr>
        <p:txBody>
          <a:bodyPr>
            <a:normAutofit/>
          </a:bodyPr>
          <a:lstStyle/>
          <a:p>
            <a:pPr algn="l"/>
            <a:r>
              <a:rPr lang="ru-RU" sz="2500" dirty="0" smtClean="0"/>
              <a:t>Следует отметить</a:t>
            </a:r>
            <a:r>
              <a:rPr lang="hy-AM" sz="2500" dirty="0" smtClean="0"/>
              <a:t>,</a:t>
            </a:r>
            <a:r>
              <a:rPr lang="ru-RU" sz="2500" dirty="0" smtClean="0"/>
              <a:t> что буква</a:t>
            </a:r>
            <a:r>
              <a:rPr lang="hy-AM" sz="2500" dirty="0" smtClean="0"/>
              <a:t> </a:t>
            </a:r>
            <a:r>
              <a:rPr lang="en-US" sz="2500" dirty="0" smtClean="0"/>
              <a:t>“</a:t>
            </a:r>
            <a:r>
              <a:rPr lang="en-US" sz="2500" b="1" dirty="0" err="1" smtClean="0"/>
              <a:t>Zz</a:t>
            </a:r>
            <a:r>
              <a:rPr lang="en-US" sz="2500" dirty="0" smtClean="0"/>
              <a:t>” </a:t>
            </a:r>
            <a:r>
              <a:rPr lang="ru-RU" sz="2500" dirty="0" smtClean="0"/>
              <a:t>произносится по-разному.</a:t>
            </a: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105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/>
          </a:bodyPr>
          <a:lstStyle/>
          <a:p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ru-RU" sz="2500" dirty="0" smtClean="0"/>
              <a:t>американский английский</a:t>
            </a: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 </a:t>
            </a:r>
            <a:endParaRPr lang="en-US" sz="2500" dirty="0"/>
          </a:p>
        </p:txBody>
      </p:sp>
      <p:pic>
        <p:nvPicPr>
          <p:cNvPr id="3" name="Ze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665470" y="287161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9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52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522" y="1753497"/>
            <a:ext cx="9969248" cy="3455433"/>
          </a:xfrm>
        </p:spPr>
        <p:txBody>
          <a:bodyPr>
            <a:normAutofit/>
          </a:bodyPr>
          <a:lstStyle/>
          <a:p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ru-RU" sz="2500" dirty="0" smtClean="0"/>
              <a:t>британский английский</a:t>
            </a:r>
            <a:r>
              <a:rPr lang="hy-AM" sz="2500" dirty="0" smtClean="0"/>
              <a:t>     </a:t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/>
            </a:r>
            <a:br>
              <a:rPr lang="hy-AM" sz="2500" dirty="0" smtClean="0"/>
            </a:br>
            <a:r>
              <a:rPr lang="hy-AM" sz="2500" dirty="0" smtClean="0"/>
              <a:t> </a:t>
            </a:r>
            <a:endParaRPr lang="en-US" sz="2500" dirty="0"/>
          </a:p>
        </p:txBody>
      </p:sp>
      <p:pic>
        <p:nvPicPr>
          <p:cNvPr id="4" name="Z (british 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95886" y="287161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3813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28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7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114</Words>
  <Application>Microsoft Office PowerPoint</Application>
  <PresentationFormat>Widescreen</PresentationFormat>
  <Paragraphs>9</Paragraphs>
  <Slides>7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Alphabet  </vt:lpstr>
      <vt:lpstr>Алфавит - это форма письменности, основанная на стандартном наборе знаков, имеющая определенную последовательность. Слово алфавит на английском языке происходит от греческих букв α (альфа) и β (бета). На данный момент в мире используются около 65 алфавитов. В отличие от русского алфавита, который состоит из 33 букв, английский алфавит состоит всего из 26 букв. Наибольшее количество букв  содержится в кхмерском алфавите - 72 буквы. Прописные и печатные буквы английского алфавита будут представлены ниже. Кстати, данный урок включает в себя  аудио запись.</vt:lpstr>
      <vt:lpstr> </vt:lpstr>
      <vt:lpstr>                     Прописные буквы  </vt:lpstr>
      <vt:lpstr>Следует отметить, что буква “Zz” произносится по-разному.  </vt:lpstr>
      <vt:lpstr>  американский английский    </vt:lpstr>
      <vt:lpstr>  британский английский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Alphabet (Այբուբեն)</dc:title>
  <dc:creator>USER</dc:creator>
  <cp:lastModifiedBy>USER</cp:lastModifiedBy>
  <cp:revision>14</cp:revision>
  <dcterms:created xsi:type="dcterms:W3CDTF">2019-09-10T18:54:57Z</dcterms:created>
  <dcterms:modified xsi:type="dcterms:W3CDTF">2019-09-20T07:34:38Z</dcterms:modified>
</cp:coreProperties>
</file>