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721" autoAdjust="0"/>
  </p:normalViewPr>
  <p:slideViewPr>
    <p:cSldViewPr snapToGrid="0">
      <p:cViewPr varScale="1">
        <p:scale>
          <a:sx n="84" d="100"/>
          <a:sy n="84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5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8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1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3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8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6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1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A13B7-BFC4-480B-99C6-0E097A6B30AE}" type="datetimeFigureOut">
              <a:rPr lang="en-US" smtClean="0"/>
              <a:t>Tue 10.09.19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980" y="2068294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The Alphabet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02980" y="254342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>(</a:t>
            </a:r>
            <a:r>
              <a:rPr lang="hy-AM" sz="2500" dirty="0" smtClean="0"/>
              <a:t>Այբուբեն</a:t>
            </a:r>
            <a:r>
              <a:rPr lang="en-US" sz="2500" dirty="0" smtClean="0"/>
              <a:t>)</a:t>
            </a:r>
            <a:br>
              <a:rPr lang="en-US" sz="2500" dirty="0" smtClean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7277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 fontScale="90000"/>
          </a:bodyPr>
          <a:lstStyle/>
          <a:p>
            <a:pPr algn="just"/>
            <a:r>
              <a:rPr lang="hy-AM" sz="2800" dirty="0" smtClean="0"/>
              <a:t>Այբուբենը դա հնչյունաբանական գրերի համակարգ է, որն ունի որոշակի հաջորդականություն: Անգլերենում այբուբեն (</a:t>
            </a:r>
            <a:r>
              <a:rPr lang="en-US" sz="2800" dirty="0" smtClean="0"/>
              <a:t>Alphabet) </a:t>
            </a:r>
            <a:r>
              <a:rPr lang="hy-AM" sz="2800" dirty="0" smtClean="0"/>
              <a:t>խոսքը սկիզբ է առել հունարեն այբուբենի </a:t>
            </a:r>
            <a:r>
              <a:rPr lang="el-GR" sz="2800" dirty="0" smtClean="0"/>
              <a:t>α (</a:t>
            </a:r>
            <a:r>
              <a:rPr lang="hy-AM" sz="2800" dirty="0" smtClean="0"/>
              <a:t>ալֆա) և </a:t>
            </a:r>
            <a:r>
              <a:rPr lang="el-GR" sz="2800" dirty="0" smtClean="0"/>
              <a:t>β (</a:t>
            </a:r>
            <a:r>
              <a:rPr lang="hy-AM" sz="2800" dirty="0" smtClean="0"/>
              <a:t>բետա) տառերից: Ամբողջ աշխարհում գործածվում են շուրջ 65 այբուբեններ: Ի տարբերություն հայոց այբուբենի, որն ունի 39 տառ, անգլերենի այբունենը բաղկացած է ընդհամենը 26 տառից: Ի դեպ, ամենաշատ տառեր ունի կոմբոջական այբուբենը՝ 72 տառ: Ստորև կներկայացվեն անգլերեն այբուբենի </a:t>
            </a:r>
            <a:r>
              <a:rPr lang="hy-AM" sz="2800" dirty="0" smtClean="0"/>
              <a:t>թե՛ </a:t>
            </a:r>
            <a:r>
              <a:rPr lang="hy-AM" sz="2800" dirty="0" smtClean="0"/>
              <a:t>տպատառ և </a:t>
            </a:r>
            <a:r>
              <a:rPr lang="hy-AM" sz="2800" dirty="0" smtClean="0"/>
              <a:t>թե՛ </a:t>
            </a:r>
            <a:r>
              <a:rPr lang="hy-AM" sz="2800" dirty="0" smtClean="0"/>
              <a:t>ձեռագիր տառերը: Առկա են նաև վերջիններիս արտասանական ձևերը: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412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680" y="2994124"/>
            <a:ext cx="9144000" cy="23876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712" y="479504"/>
            <a:ext cx="8680429" cy="2897220"/>
          </a:xfrm>
          <a:prstGeom prst="rect">
            <a:avLst/>
          </a:prstGeom>
        </p:spPr>
      </p:pic>
      <p:pic>
        <p:nvPicPr>
          <p:cNvPr id="11" name="all alphabe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76325" y="4555738"/>
            <a:ext cx="609600" cy="609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63490" y="4796006"/>
            <a:ext cx="28777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500" dirty="0" smtClean="0"/>
              <a:t>Տպատառ տառեր։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0435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471 -0.5213 C -0.19739 -0.5213 -0.18333 -0.49699 -0.18333 -0.46667 C -0.18333 -0.43658 -0.19739 -0.41204 -0.21471 -0.41204 C -0.23203 -0.41204 -0.24596 -0.43658 -0.24596 -0.46667 C -0.24596 -0.49699 -0.23203 -0.5213 -0.21471 -0.5213 Z " pathEditMode="relative" rAng="0" ptsTypes="AAAAA">
                                      <p:cBhvr>
                                        <p:cTn id="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502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482" y="-597816"/>
            <a:ext cx="9969248" cy="3455433"/>
          </a:xfrm>
        </p:spPr>
        <p:txBody>
          <a:bodyPr>
            <a:normAutofit/>
          </a:bodyPr>
          <a:lstStyle/>
          <a:p>
            <a:pPr algn="l"/>
            <a:r>
              <a:rPr lang="hy-AM" sz="2500" dirty="0" smtClean="0"/>
              <a:t>                     Ձ</a:t>
            </a:r>
            <a:r>
              <a:rPr lang="hy-AM" sz="2500" dirty="0" smtClean="0"/>
              <a:t>եռագիր տառեր։ </a:t>
            </a:r>
            <a:endParaRPr lang="en-US" sz="2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7" y="3131937"/>
            <a:ext cx="10819902" cy="2478405"/>
          </a:xfrm>
          <a:prstGeom prst="rect">
            <a:avLst/>
          </a:prstGeom>
        </p:spPr>
      </p:pic>
      <p:pic>
        <p:nvPicPr>
          <p:cNvPr id="5" name="all alphabe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65445" y="12410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2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44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50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672" y="1399167"/>
            <a:ext cx="9969248" cy="3455433"/>
          </a:xfrm>
        </p:spPr>
        <p:txBody>
          <a:bodyPr>
            <a:normAutofit/>
          </a:bodyPr>
          <a:lstStyle/>
          <a:p>
            <a:pPr algn="l"/>
            <a:r>
              <a:rPr lang="hy-AM" sz="2500" dirty="0" smtClean="0"/>
              <a:t>Ի դեպ նշենք որ, </a:t>
            </a:r>
            <a:r>
              <a:rPr lang="en-US" sz="2500" dirty="0" smtClean="0"/>
              <a:t>“</a:t>
            </a:r>
            <a:r>
              <a:rPr lang="en-US" sz="2500" dirty="0" err="1" smtClean="0"/>
              <a:t>Zz</a:t>
            </a:r>
            <a:r>
              <a:rPr lang="en-US" sz="2500" dirty="0" smtClean="0"/>
              <a:t>” </a:t>
            </a:r>
            <a:r>
              <a:rPr lang="hy-AM" sz="2500" dirty="0" smtClean="0"/>
              <a:t>տառը կարող է արտասանվել երկու կերպով։</a:t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105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/>
          </a:bodyPr>
          <a:lstStyle/>
          <a:p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ամերիկյան անգլերեն     </a:t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 </a:t>
            </a:r>
            <a:endParaRPr lang="en-US" sz="2500" dirty="0"/>
          </a:p>
        </p:txBody>
      </p:sp>
      <p:pic>
        <p:nvPicPr>
          <p:cNvPr id="3" name="Ze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665470" y="287161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9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92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/>
          </a:bodyPr>
          <a:lstStyle/>
          <a:p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բրիտանական անգլերեն     </a:t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 </a:t>
            </a:r>
            <a:endParaRPr lang="en-US" sz="2500" dirty="0"/>
          </a:p>
        </p:txBody>
      </p:sp>
      <p:pic>
        <p:nvPicPr>
          <p:cNvPr id="4" name="Z (british 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95886" y="287161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4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116</Words>
  <Application>Microsoft Office PowerPoint</Application>
  <PresentationFormat>Widescreen</PresentationFormat>
  <Paragraphs>9</Paragraphs>
  <Slides>7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Alphabet  </vt:lpstr>
      <vt:lpstr>Այբուբենը դա հնչյունաբանական գրերի համակարգ է, որն ունի որոշակի հաջորդականություն: Անգլերենում այբուբեն (Alphabet) խոսքը սկիզբ է առել հունարեն այբուբենի α (ալֆա) և β (բետա) տառերից: Ամբողջ աշխարհում գործածվում են շուրջ 65 այբուբեններ: Ի տարբերություն հայոց այբուբենի, որն ունի 39 տառ, անգլերենի այբունենը բաղկացած է ընդհամենը 26 տառից: Ի դեպ, ամենաշատ տառեր ունի կոմբոջական այբուբենը՝ 72 տառ: Ստորև կներկայացվեն անգլերեն այբուբենի թե՛ տպատառ և թե՛ ձեռագիր տառերը: Առկա են նաև վերջիններիս արտասանական ձևերը: </vt:lpstr>
      <vt:lpstr> </vt:lpstr>
      <vt:lpstr>                     Ձեռագիր տառեր։ </vt:lpstr>
      <vt:lpstr>Ի դեպ նշենք որ, “Zz” տառը կարող է արտասանվել երկու կերպով։  </vt:lpstr>
      <vt:lpstr>  ամերիկյան անգլերեն         </vt:lpstr>
      <vt:lpstr>  բրիտանական անգլերեն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Alphabet (Այբուբեն)</dc:title>
  <dc:creator>USER</dc:creator>
  <cp:lastModifiedBy>USER</cp:lastModifiedBy>
  <cp:revision>11</cp:revision>
  <dcterms:created xsi:type="dcterms:W3CDTF">2019-09-10T18:54:57Z</dcterms:created>
  <dcterms:modified xsi:type="dcterms:W3CDTF">2019-09-10T20:58:09Z</dcterms:modified>
</cp:coreProperties>
</file>